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12" autoAdjust="0"/>
  </p:normalViewPr>
  <p:slideViewPr>
    <p:cSldViewPr snapToGrid="0">
      <p:cViewPr>
        <p:scale>
          <a:sx n="71" d="100"/>
          <a:sy n="71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12/1/2024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/>
              <a:t>December 2024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an Envelope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Sentences/Test 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have enough money?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Mammals and Reptiles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Georgia History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December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Writing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Cursive &amp; Manuscript Writing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Christmas Art Projects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16—Leaders for Peace &amp; Equality--History</a:t>
            </a:r>
          </a:p>
          <a:p>
            <a:pPr marL="0" indent="0">
              <a:buNone/>
            </a:pPr>
            <a:r>
              <a:rPr lang="en-US" sz="1600" b="1" i="0" dirty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0" i="0" dirty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Examines central figures throughout history who played a role in promoting peace and fighting discrimination. .</a:t>
            </a:r>
            <a:r>
              <a:rPr lang="en-US" sz="1600" b="1" i="0" dirty="0">
                <a:solidFill>
                  <a:srgbClr val="1D293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December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Objectives (Weekly-Wednesday)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or No Job 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Skills Task Cards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December 2024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DAILY!!!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First Semester---December 20th 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 (ALL GRADES)---December 20th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Christmas/Winter Break---December 23rd--January 2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7874e264-af70-4328-b507-da615942586d"/>
    <ds:schemaRef ds:uri="440a9b46-78a3-4ec3-aaf9-cb265e8b4dc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299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December 2024  Month At A Glance (MAG)  </vt:lpstr>
      <vt:lpstr>December 2024</vt:lpstr>
      <vt:lpstr>December 2024</vt:lpstr>
      <vt:lpstr>December 2024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2024-12-01T15:02:14Z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